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25" r:id="rId1"/>
  </p:sldMasterIdLst>
  <p:notesMasterIdLst>
    <p:notesMasterId r:id="rId3"/>
  </p:notesMasterIdLst>
  <p:handoutMasterIdLst>
    <p:handoutMasterId r:id="rId4"/>
  </p:handoutMasterIdLst>
  <p:sldIdLst>
    <p:sldId id="428" r:id="rId2"/>
  </p:sldIdLst>
  <p:sldSz cx="9144000" cy="6858000" type="screen4x3"/>
  <p:notesSz cx="9866313" cy="67357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F5F5F"/>
    <a:srgbClr val="333333"/>
    <a:srgbClr val="4D4D4D"/>
    <a:srgbClr val="D7D2B7"/>
    <a:srgbClr val="E4E1CE"/>
    <a:srgbClr val="95BC7A"/>
    <a:srgbClr val="EEF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73742" autoAdjust="0"/>
  </p:normalViewPr>
  <p:slideViewPr>
    <p:cSldViewPr>
      <p:cViewPr varScale="1">
        <p:scale>
          <a:sx n="35" d="100"/>
          <a:sy n="35" d="100"/>
        </p:scale>
        <p:origin x="1608" y="29"/>
      </p:cViewPr>
      <p:guideLst>
        <p:guide orient="horz" pos="2115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9588" y="0"/>
            <a:ext cx="4275137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A7B9030-8B7F-47C7-AB99-0C11E935F025}" type="datetimeFigureOut">
              <a:rPr lang="de-DE" altLang="de-DE"/>
              <a:pPr>
                <a:defRPr/>
              </a:pPr>
              <a:t>12.07.2022</a:t>
            </a:fld>
            <a:endParaRPr lang="de-DE" altLang="de-DE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625"/>
            <a:ext cx="4275138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9588" y="6397625"/>
            <a:ext cx="4275137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70E3918-DB36-4715-B3CF-7978F21161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4" tIns="45508" rIns="91014" bIns="45508" numCol="1" anchor="t" anchorCtr="0" compatLnSpc="1">
            <a:prstTxWarp prst="textNoShape">
              <a:avLst/>
            </a:prstTxWarp>
          </a:bodyPr>
          <a:lstStyle>
            <a:lvl1pPr defTabSz="89693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5586413" y="0"/>
            <a:ext cx="4278312" cy="3365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4" tIns="45508" rIns="91014" bIns="45508" numCol="1" anchor="t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072685B-C043-4B75-86AB-684DFFE15C43}" type="datetimeFigureOut">
              <a:rPr lang="de-DE" altLang="de-DE"/>
              <a:pPr>
                <a:defRPr/>
              </a:pPr>
              <a:t>12.07.2022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8675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11" tIns="46356" rIns="92711" bIns="46356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984250" y="3198813"/>
            <a:ext cx="7897813" cy="3032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4" tIns="45508" rIns="91014" bIns="45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4" tIns="45508" rIns="91014" bIns="45508" numCol="1" anchor="b" anchorCtr="0" compatLnSpc="1">
            <a:prstTxWarp prst="textNoShape">
              <a:avLst/>
            </a:prstTxWarp>
          </a:bodyPr>
          <a:lstStyle>
            <a:lvl1pPr defTabSz="89693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5586413" y="6397625"/>
            <a:ext cx="4278312" cy="3365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4" tIns="45508" rIns="91014" bIns="45508" numCol="1" anchor="b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F47094C-5C2B-4D05-846A-963448B0BB7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  <p:sp>
        <p:nvSpPr>
          <p:cNvPr id="7885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D8F40B-7D8E-4903-AD63-E9D4E86A8686}" type="slidenum">
              <a:rPr lang="de-DE" altLang="de-DE" smtClean="0">
                <a:solidFill>
                  <a:srgbClr val="000000"/>
                </a:solidFill>
                <a:cs typeface="Arial" charset="0"/>
              </a:rPr>
              <a:pPr/>
              <a:t>1</a:t>
            </a:fld>
            <a:endParaRPr lang="de-DE" altLang="de-DE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045420-E1E9-4D4D-99BC-EA075ACA675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C2E4F1E-7647-41FE-AF32-5CA8E3A15B6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8632D7-83FC-41F3-9873-A1309F2F8FF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B54155B-A945-4448-8B18-1C0981AE227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FC7242-CC8A-43E4-9237-6AE260539CB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BE8AF8-6443-43E3-9896-43C75056A9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2323B-7D7C-4E6D-84D9-B2B490A981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409F86-3E88-48E5-AAA9-641F3BA250E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0452DA-A6BB-47FE-B9D2-770A9FEADE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1319A00-F68A-43AB-9401-1E3B4E14C40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F705B39-3350-4F2E-8FD3-3959A92D4BE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38D5DAF-0C09-46AD-9AC0-A19FA999113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8" r:id="rId1"/>
    <p:sldLayoutId id="2147486739" r:id="rId2"/>
    <p:sldLayoutId id="2147486740" r:id="rId3"/>
    <p:sldLayoutId id="2147486741" r:id="rId4"/>
    <p:sldLayoutId id="2147486742" r:id="rId5"/>
    <p:sldLayoutId id="2147486743" r:id="rId6"/>
    <p:sldLayoutId id="2147486744" r:id="rId7"/>
    <p:sldLayoutId id="2147486745" r:id="rId8"/>
    <p:sldLayoutId id="2147486746" r:id="rId9"/>
    <p:sldLayoutId id="2147486747" r:id="rId10"/>
    <p:sldLayoutId id="2147486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5" name="Picture 2" descr="PP unt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26163"/>
            <a:ext cx="9144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6" name="Picture 3" descr="254_ob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Rectangle 12"/>
          <p:cNvSpPr>
            <a:spLocks noChangeArrowheads="1"/>
          </p:cNvSpPr>
          <p:nvPr/>
        </p:nvSpPr>
        <p:spPr bwMode="auto">
          <a:xfrm>
            <a:off x="683568" y="1727399"/>
            <a:ext cx="81359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e-DE" altLang="de-DE" sz="3600" dirty="0">
                <a:solidFill>
                  <a:srgbClr val="000000"/>
                </a:solidFill>
              </a:rPr>
              <a:t>Psychotherapeutische Beratungsstelle</a:t>
            </a:r>
          </a:p>
          <a:p>
            <a:pPr algn="ctr" eaLnBrk="0" hangingPunct="0"/>
            <a:r>
              <a:rPr lang="de-DE" altLang="de-DE" sz="3600" dirty="0">
                <a:solidFill>
                  <a:srgbClr val="000000"/>
                </a:solidFill>
              </a:rPr>
              <a:t>des Studentenwerks Würzburg</a:t>
            </a:r>
          </a:p>
        </p:txBody>
      </p:sp>
      <p:sp>
        <p:nvSpPr>
          <p:cNvPr id="77830" name="Rectangle 7"/>
          <p:cNvSpPr>
            <a:spLocks noChangeArrowheads="1"/>
          </p:cNvSpPr>
          <p:nvPr/>
        </p:nvSpPr>
        <p:spPr bwMode="auto">
          <a:xfrm>
            <a:off x="795165" y="3086484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Aft>
                <a:spcPts val="300"/>
              </a:spcAft>
            </a:pPr>
            <a:r>
              <a:rPr lang="de-DE" altLang="de-DE" sz="2400" dirty="0">
                <a:solidFill>
                  <a:srgbClr val="000000"/>
                </a:solidFill>
              </a:rPr>
              <a:t>Hilfe bei studienbezogenen und persönlichen Problemen</a:t>
            </a:r>
          </a:p>
        </p:txBody>
      </p:sp>
      <p:sp>
        <p:nvSpPr>
          <p:cNvPr id="2" name="Rechteck 1"/>
          <p:cNvSpPr/>
          <p:nvPr/>
        </p:nvSpPr>
        <p:spPr>
          <a:xfrm>
            <a:off x="1042642" y="4535288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/>
              <a:t>Online anmelden unter:</a:t>
            </a:r>
          </a:p>
          <a:p>
            <a:pPr algn="ctr"/>
            <a:r>
              <a:rPr lang="de-DE" sz="2400" dirty="0"/>
              <a:t>https://www.studentenwerk-wuerzburg.de/beratung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Frische</Template>
  <TotalTime>0</TotalTime>
  <Words>25</Words>
  <Application>Microsoft Office PowerPoint</Application>
  <PresentationFormat>Bildschirmpräsentation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4_Standarddesign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Serviceangebote des Studentenwerks Würzburg</dc:title>
  <dc:creator>Oliver</dc:creator>
  <cp:lastModifiedBy>Andrea Reusch</cp:lastModifiedBy>
  <cp:revision>281</cp:revision>
  <cp:lastPrinted>2018-05-18T06:51:37Z</cp:lastPrinted>
  <dcterms:created xsi:type="dcterms:W3CDTF">2013-09-21T15:59:31Z</dcterms:created>
  <dcterms:modified xsi:type="dcterms:W3CDTF">2022-07-12T07:46:34Z</dcterms:modified>
</cp:coreProperties>
</file>