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8" r:id="rId1"/>
  </p:sldMasterIdLst>
  <p:notesMasterIdLst>
    <p:notesMasterId r:id="rId8"/>
  </p:notesMasterIdLst>
  <p:sldIdLst>
    <p:sldId id="1414" r:id="rId2"/>
    <p:sldId id="1419" r:id="rId3"/>
    <p:sldId id="1415" r:id="rId4"/>
    <p:sldId id="1416" r:id="rId5"/>
    <p:sldId id="1417" r:id="rId6"/>
    <p:sldId id="1418" r:id="rId7"/>
  </p:sldIdLst>
  <p:sldSz cx="12192000" cy="6858000"/>
  <p:notesSz cx="7099300" cy="10234613"/>
  <p:embeddedFontLst>
    <p:embeddedFont>
      <p:font typeface="MetaBold-Roman" panose="02000803000000000000" pitchFamily="2" charset="0"/>
      <p:bold r:id="rId9"/>
    </p:embeddedFont>
    <p:embeddedFont>
      <p:font typeface="MetaNormal-Roman" panose="02000503000000000000" pitchFamily="2" charset="0"/>
      <p:regular r:id="rId10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D61D12-2E68-BC2C-EC1A-BA9AA2E3894F}" name="Marlene Odenbach" initials="MO" userId="S::marlene.odenbach@uni-wuerzburg.de::850d72d2-d897-4e8d-a457-c07396246b10" providerId="AD"/>
  <p188:author id="{60DB3C8A-C6C6-EE94-4CA5-7D865F4CBE2A}" name="Anja Schlömerkemper" initials="AS" userId="S::ans51xw@uni-wuerzburg.de::6e2e927f-dec7-445e-a253-325a6a3acc06" providerId="AD"/>
  <p188:author id="{37187CB7-8222-ED2E-2323-1AD5823C441E}" name="Sebastian Hofmann" initials="SH" userId="S::sebastian.hofmann1@uni-wuerzburg.de::c2a312ac-6793-4bf6-9552-29f6620a555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3466"/>
    <a:srgbClr val="0D437D"/>
    <a:srgbClr val="063870"/>
    <a:srgbClr val="395069"/>
    <a:srgbClr val="5F82A9"/>
    <a:srgbClr val="98AFC8"/>
    <a:srgbClr val="616161"/>
    <a:srgbClr val="595959"/>
    <a:srgbClr val="2B4277"/>
    <a:srgbClr val="6A8B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6" autoAdjust="0"/>
    <p:restoredTop sz="89635" autoAdjust="0"/>
  </p:normalViewPr>
  <p:slideViewPr>
    <p:cSldViewPr snapToGrid="0">
      <p:cViewPr varScale="1">
        <p:scale>
          <a:sx n="56" d="100"/>
          <a:sy n="56" d="100"/>
        </p:scale>
        <p:origin x="196" y="6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222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A00C52E-1384-477F-84C1-76945897D67E}" type="datetimeFigureOut">
              <a:rPr lang="de-DE" smtClean="0"/>
              <a:t>10.04.2026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0399031-2AFE-45E8-979E-C5E1AD9B61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30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019981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07581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Unterüberschrift einfügen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203330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1807028" y="576000"/>
            <a:ext cx="9612086" cy="1219505"/>
          </a:xfrm>
          <a:prstGeom prst="rect">
            <a:avLst/>
          </a:prstGeo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1807028" y="2177143"/>
            <a:ext cx="9612086" cy="410391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Aufzählungspunkte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828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14586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807200" y="576000"/>
            <a:ext cx="9612086" cy="1220400"/>
          </a:xfrm>
          <a:prstGeom prst="rect">
            <a:avLst/>
          </a:prstGeo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Inhaltsplatzhalter 2"/>
          <p:cNvSpPr>
            <a:spLocks noGrp="1"/>
          </p:cNvSpPr>
          <p:nvPr>
            <p:ph idx="1" hasCustomPrompt="1"/>
          </p:nvPr>
        </p:nvSpPr>
        <p:spPr>
          <a:xfrm>
            <a:off x="1807200" y="2178000"/>
            <a:ext cx="4582714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4" hasCustomPrompt="1"/>
          </p:nvPr>
        </p:nvSpPr>
        <p:spPr>
          <a:xfrm>
            <a:off x="6836486" y="2178000"/>
            <a:ext cx="4582800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91063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 hasCustomPrompt="1"/>
          </p:nvPr>
        </p:nvSpPr>
        <p:spPr>
          <a:xfrm>
            <a:off x="838199" y="3043011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41561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294295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382486" y="2062415"/>
            <a:ext cx="4467226" cy="1207886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6291941" y="2062415"/>
            <a:ext cx="5455331" cy="3609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einfügen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382486" y="3382535"/>
            <a:ext cx="4467226" cy="28101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8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Cat ipsum dolor sit </a:t>
            </a:r>
            <a:r>
              <a:rPr lang="en-US" dirty="0" err="1"/>
              <a:t>amet</a:t>
            </a:r>
            <a:r>
              <a:rPr lang="en-US" dirty="0"/>
              <a:t>, sniff catnip and act crazy. Purr paw your face to wake you up in the morning </a:t>
            </a:r>
            <a:r>
              <a:rPr lang="en-US" dirty="0" err="1"/>
              <a:t>furball</a:t>
            </a:r>
            <a:r>
              <a:rPr lang="en-US" dirty="0"/>
              <a:t> roll </a:t>
            </a:r>
            <a:r>
              <a:rPr lang="en-US" dirty="0" err="1"/>
              <a:t>roll</a:t>
            </a:r>
            <a:r>
              <a:rPr lang="en-US" dirty="0"/>
              <a:t> </a:t>
            </a:r>
            <a:r>
              <a:rPr lang="en-US" dirty="0" err="1"/>
              <a:t>roll</a:t>
            </a:r>
            <a:r>
              <a:rPr lang="en-US" dirty="0"/>
              <a:t>. Howl on top of tall thing. What a cat-ass-trophy! immediately regret falling into bathtub yet is good you understand your place in my world eat fish on floor. Cat playing a fiddle in hey diddle </a:t>
            </a:r>
            <a:r>
              <a:rPr lang="en-US" dirty="0" err="1"/>
              <a:t>diddle</a:t>
            </a:r>
            <a:r>
              <a:rPr lang="en-US" dirty="0"/>
              <a:t>? </a:t>
            </a:r>
            <a:endParaRPr lang="de-DE" dirty="0"/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6291940" y="5671457"/>
            <a:ext cx="5455331" cy="52118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4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Bildnachweis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954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256"/>
            <a:ext cx="1291844" cy="129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1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24854E3-3766-9EF4-3B72-3354A7432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200" y="576000"/>
            <a:ext cx="9612086" cy="12204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38245D9-8BA7-18E8-B4E1-F4EEA56BC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200" y="2178000"/>
            <a:ext cx="4582714" cy="3962400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Inhaltsplatzhalter 9" descr="Ein Bild, das Schuhwerk, Clipart, Cartoon, Darstellung enthält.&#10;&#10;KI-generierte Inhalte können fehlerhaft sein.">
            <a:extLst>
              <a:ext uri="{FF2B5EF4-FFF2-40B4-BE49-F238E27FC236}">
                <a16:creationId xmlns:a16="http://schemas.microsoft.com/office/drawing/2014/main" id="{9A8E2D44-D7C2-3360-3FD4-CED99D95BD1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542" y="5325875"/>
            <a:ext cx="1064268" cy="1305850"/>
          </a:xfr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6FFA8B8F-0108-AE6E-2710-1D1D1ECF2A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1975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>
            <a:extLst>
              <a:ext uri="{FF2B5EF4-FFF2-40B4-BE49-F238E27FC236}">
                <a16:creationId xmlns:a16="http://schemas.microsoft.com/office/drawing/2014/main" id="{F24ECE7F-0FB8-CD6C-C317-278CB96B3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5100" y="4400550"/>
            <a:ext cx="2285714" cy="2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416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7B903E-5337-91EF-AB0F-1718A5346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09BB3E-BFE1-4941-0269-BA5A150D6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9" name="Inhaltsplatzhalter 18" descr="Ein Bild, das Clipart, Zeichnung, Kinderkunst, Cartoon enthält.&#10;&#10;KI-generierte Inhalte können fehlerhaft sein.">
            <a:extLst>
              <a:ext uri="{FF2B5EF4-FFF2-40B4-BE49-F238E27FC236}">
                <a16:creationId xmlns:a16="http://schemas.microsoft.com/office/drawing/2014/main" id="{AB8BB52D-5E4D-AF4F-0344-4E788A686DA0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1350" y="5274643"/>
            <a:ext cx="828587" cy="1299745"/>
          </a:xfrm>
        </p:spPr>
      </p:pic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7DE032E8-9022-9DF4-68B6-F8EC66F215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312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2E96CF-8433-165B-F565-42399F486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1E7C6-E997-2EDD-1EDF-22AE29B6D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1" name="Inhaltsplatzhalter 10" descr="Ein Bild, das Cartoon, Clipart, Zeichnung, Schuhwerk enthält.&#10;&#10;KI-generierte Inhalte können fehlerhaft sein.">
            <a:extLst>
              <a:ext uri="{FF2B5EF4-FFF2-40B4-BE49-F238E27FC236}">
                <a16:creationId xmlns:a16="http://schemas.microsoft.com/office/drawing/2014/main" id="{C9E7CDB8-D452-0544-CD2D-15EBAFAA10B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6901" y="5216893"/>
            <a:ext cx="668567" cy="1357496"/>
          </a:xfrm>
        </p:spPr>
      </p:pic>
      <p:sp>
        <p:nvSpPr>
          <p:cNvPr id="9" name="Bildplatzhalter 8">
            <a:extLst>
              <a:ext uri="{FF2B5EF4-FFF2-40B4-BE49-F238E27FC236}">
                <a16:creationId xmlns:a16="http://schemas.microsoft.com/office/drawing/2014/main" id="{727FD347-0BD1-3154-BF18-22E34F6DA0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2254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B849D7-477B-3307-C590-D16BA93A2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D58E3-C45B-A74E-E3B6-2FB4F46C0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Inhaltsplatzhalter 6" descr="Ein Bild, das Sport, Schuhwerk, Hula-Hoop-Reifen enthält.&#10;&#10;KI-generierte Inhalte können fehlerhaft sein.">
            <a:extLst>
              <a:ext uri="{FF2B5EF4-FFF2-40B4-BE49-F238E27FC236}">
                <a16:creationId xmlns:a16="http://schemas.microsoft.com/office/drawing/2014/main" id="{5A4090D9-7C93-54C0-7C56-6D78D99A9D7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3466" y="5454047"/>
            <a:ext cx="1061749" cy="1220401"/>
          </a:xfr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6B71490-B46E-B234-5791-D94FA56C0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227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DEC442-F7E1-289E-979C-2E6E0F0A1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DE9F80-0C58-838A-9EF7-E850524ED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Inhaltsplatzhalter 6" descr="Ein Bild, das Schuhwerk, Cartoon, Tanz, Kunst enthält.&#10;&#10;KI-generierte Inhalte können fehlerhaft sein.">
            <a:extLst>
              <a:ext uri="{FF2B5EF4-FFF2-40B4-BE49-F238E27FC236}">
                <a16:creationId xmlns:a16="http://schemas.microsoft.com/office/drawing/2014/main" id="{EEBCF888-D8B2-A00D-E304-6918D33ACC33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3925" y="5394946"/>
            <a:ext cx="1114751" cy="1189068"/>
          </a:xfr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B9BFBAD2-868E-8BEC-A2EB-3B08299C4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949891"/>
      </p:ext>
    </p:extLst>
  </p:cSld>
  <p:clrMapOvr>
    <a:masterClrMapping/>
  </p:clrMapOvr>
</p:sld>
</file>

<file path=ppt/theme/theme1.xml><?xml version="1.0" encoding="utf-8"?>
<a:theme xmlns:a="http://schemas.openxmlformats.org/drawingml/2006/main" name="PräsentationEinfac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D Uni Wuerzburg">
      <a:majorFont>
        <a:latin typeface="MetaBold-Roman"/>
        <a:ea typeface=""/>
        <a:cs typeface=""/>
      </a:majorFont>
      <a:minorFont>
        <a:latin typeface="MetaNormal-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2A27FD61-AB89-4F16-ADF0-E90166056D85}" vid="{504FA33A-8DEA-4B28-8BBD-9AE7BE2C1AE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Microsoft Office PowerPoint</Application>
  <PresentationFormat>Breitbild</PresentationFormat>
  <Paragraphs>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MetaBold-Roman</vt:lpstr>
      <vt:lpstr>MetaNormal-Roman</vt:lpstr>
      <vt:lpstr>Calibri</vt:lpstr>
      <vt:lpstr>Arial</vt:lpstr>
      <vt:lpstr>PräsentationEinfach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ZV Uni Wuerzburg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JMU</dc:title>
  <dc:creator>Heublein Dominika</dc:creator>
  <cp:lastModifiedBy>Sophia Alisa Englert</cp:lastModifiedBy>
  <cp:revision>322</cp:revision>
  <dcterms:created xsi:type="dcterms:W3CDTF">2021-10-01T11:55:26Z</dcterms:created>
  <dcterms:modified xsi:type="dcterms:W3CDTF">2026-04-10T08:06:38Z</dcterms:modified>
</cp:coreProperties>
</file>