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79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Hellbusch" userId="5999191fde3c7038" providerId="LiveId" clId="{CCA65726-3AA0-4FF4-B2FB-AA1190068E6B}"/>
    <pc:docChg chg="undo custSel modSld">
      <pc:chgData name="Jan Hellbusch" userId="5999191fde3c7038" providerId="LiveId" clId="{CCA65726-3AA0-4FF4-B2FB-AA1190068E6B}" dt="2022-06-30T08:03:19.541" v="3" actId="33553"/>
      <pc:docMkLst>
        <pc:docMk/>
      </pc:docMkLst>
      <pc:sldChg chg="addSp delSp modSp mod modClrScheme chgLayout">
        <pc:chgData name="Jan Hellbusch" userId="5999191fde3c7038" providerId="LiveId" clId="{CCA65726-3AA0-4FF4-B2FB-AA1190068E6B}" dt="2022-06-30T08:03:19.541" v="3" actId="33553"/>
        <pc:sldMkLst>
          <pc:docMk/>
          <pc:sldMk cId="2724570326" sldId="256"/>
        </pc:sldMkLst>
        <pc:spChg chg="add del mod ord">
          <ac:chgData name="Jan Hellbusch" userId="5999191fde3c7038" providerId="LiveId" clId="{CCA65726-3AA0-4FF4-B2FB-AA1190068E6B}" dt="2022-06-30T08:01:39.751" v="1" actId="700"/>
          <ac:spMkLst>
            <pc:docMk/>
            <pc:sldMk cId="2724570326" sldId="256"/>
            <ac:spMk id="3" creationId="{44132DE0-957B-A354-8AC8-DFF58F5A6434}"/>
          </ac:spMkLst>
        </pc:spChg>
        <pc:spChg chg="add del mod ord">
          <ac:chgData name="Jan Hellbusch" userId="5999191fde3c7038" providerId="LiveId" clId="{CCA65726-3AA0-4FF4-B2FB-AA1190068E6B}" dt="2022-06-30T08:01:39.751" v="1" actId="700"/>
          <ac:spMkLst>
            <pc:docMk/>
            <pc:sldMk cId="2724570326" sldId="256"/>
            <ac:spMk id="5" creationId="{59ACA5AF-EFA3-145A-CD51-EE3349A29438}"/>
          </ac:spMkLst>
        </pc:spChg>
        <pc:spChg chg="mod">
          <ac:chgData name="Jan Hellbusch" userId="5999191fde3c7038" providerId="LiveId" clId="{CCA65726-3AA0-4FF4-B2FB-AA1190068E6B}" dt="2022-06-30T08:03:19.541" v="3" actId="33553"/>
          <ac:spMkLst>
            <pc:docMk/>
            <pc:sldMk cId="2724570326" sldId="256"/>
            <ac:spMk id="7" creationId="{89BAE7D1-2427-472D-9AE4-508772E9AC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A4026-DB89-4A6D-8EAE-7F5E824DC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3146A01-9A84-45A1-BBE2-1E4015F206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6CC122-DE4E-4167-91E1-F02DCC98C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0C0921-235B-4690-9FB5-B12E6D75A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2A8C4F-1CD4-4FB1-AC0F-F91139C1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58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67E840-6725-4FDF-83D4-90443FCE8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275899D-7425-4C92-AB1D-6A2D55C64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939CA6-0B2E-42A4-9A80-A599C859B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E31CC5-1C4D-4A28-BDD0-A695FBA6A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69A50-8F8D-4145-99C5-761E30C1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10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151BBD7-175B-4503-B45E-917E927AE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1C07A50-C5CD-4D70-A841-E2AF5989E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85F51D-DF64-4248-BAD8-E8663F43B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504A5F-D096-4A9E-98F0-CFFFB501C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769C2D-C2D3-428E-8B24-BF071A2E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231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60C0CA-C01F-40C0-802A-29FCAA6BE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1360FC-6EBD-47DC-B9A8-D8671B5BB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CF24B7-19B9-4F0C-BCE3-7D521AE25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61ABCC-234B-4A54-8673-353045F33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1AB13D-3C22-47A1-815C-48B5C8D5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836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FAB516-3E69-4517-BCFC-8ADA9F42F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A68D0C-34FB-40EE-A812-DBED9005A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256A39-1E1C-4125-9D49-44880ACAA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D23D6-A6FA-47F3-9EAC-A0BF0A7B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90B32F-8FF6-47C1-A67C-4E884AB4C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26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F8AA1-9A3E-437F-8FB0-F28298B9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CDA802-2082-4436-B47C-1853107AD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70D7C3-E5F5-49A9-9F68-B35D1DD69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3FC15D-3CC4-48A4-A6D6-DEA844902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55F82B-712B-43E8-A90B-1F5B2087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CB2780-473F-420B-8385-88FFB4BF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99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EFACF-218F-40F5-8A02-B8BD7CA0C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12E37B-2804-475A-989F-B3C60F83D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D2288D-461F-4EF1-8ACA-38F8F0AED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D7F3C36-3738-4BFA-AE05-32CD88E3F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108EC8F-6389-4AE5-BA20-AFBD129A56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9CF8A2-AFDD-478F-AFCE-F179D5A8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617E80D-18D5-41EC-822C-154443C2B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D8EA820-1E6D-4746-9D37-652A5B517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5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6496B-AC37-4FD6-9714-353D44E29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F4D2046-337A-4F83-82F8-77CB1BE72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AE63CC-48DE-4EA5-8FA5-B4F56CCF9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6DE6467-0195-44F8-BE9D-32F9F84F2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55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D1EE54-9216-4B0F-98D6-B24539FB6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A1CA8A-DC5A-4478-92E4-EDF1D9EA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CB67A4-FA9F-474A-A68B-8B9F3D5F3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3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44D12-2B1F-4139-A62F-578E14BCC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1302D8-4F28-4CE3-8949-1827395FF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9291236-2F45-4032-B6D7-2D92DFAC7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836B55-D3EC-4A16-9034-864FC1E0D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D2D340-69C8-417F-A3D8-45264CCD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BDAE23-C2B9-4E8C-B016-4ECABD75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1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1AFCAD-757C-42FC-AECE-699E82E97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D9AA740-FC08-4973-9777-6C572D632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6105DF-5171-4A65-972B-7F9E2DECA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FFC0CF-CC55-4A27-ADC5-A2392F53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C8F4ED-DA1B-422D-8BF0-2768F22B0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62E3D1-37A1-48AF-AD4B-C22518310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49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DEC4FF1-AE83-451B-8C3C-AC98935DE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F15D0F-4659-4051-96A1-25394A490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3C87DF-7DD7-40F4-BC85-599F9DA8A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76068-F7CE-41F6-AE6D-299D89F07034}" type="datetimeFigureOut">
              <a:rPr lang="de-DE" smtClean="0"/>
              <a:t>12.07.2022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4CCF3C-7249-4AD0-9AD9-63DD0A0576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2F7176-17CC-4E11-BD23-D3BFA5205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FAC4F-0BD6-4BAE-BFDF-530725D8D1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42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Logo: Uni Würzburg">
            <a:extLst>
              <a:ext uri="{FF2B5EF4-FFF2-40B4-BE49-F238E27FC236}">
                <a16:creationId xmlns:a16="http://schemas.microsoft.com/office/drawing/2014/main" id="{50F4971D-1808-4219-864A-C3666AB5FC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15"/>
          <a:stretch/>
        </p:blipFill>
        <p:spPr>
          <a:xfrm>
            <a:off x="0" y="0"/>
            <a:ext cx="1352739" cy="1311486"/>
          </a:xfrm>
          <a:prstGeom prst="rect">
            <a:avLst/>
          </a:prstGeom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89BAE7D1-2427-472D-9AE4-508772E9AC5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23975" y="201275"/>
            <a:ext cx="9544050" cy="107721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Kontakt- und Informationsstelle für Studierende mit Behinderung und chronischer Erkrankung</a:t>
            </a:r>
          </a:p>
        </p:txBody>
      </p:sp>
      <p:pic>
        <p:nvPicPr>
          <p:cNvPr id="4" name="Picture 7" descr="Logo: KIS">
            <a:extLst>
              <a:ext uri="{FF2B5EF4-FFF2-40B4-BE49-F238E27FC236}">
                <a16:creationId xmlns:a16="http://schemas.microsoft.com/office/drawing/2014/main" id="{F9AD51F8-1103-4C94-A966-E3720731B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173" y="0"/>
            <a:ext cx="1304827" cy="131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46AAAF6D-2028-4798-B33D-B89870015F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57461" y="1704975"/>
            <a:ext cx="1148400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25EB6794-CE66-402D-944A-B9D922CE8EC1}"/>
              </a:ext>
            </a:extLst>
          </p:cNvPr>
          <p:cNvSpPr txBox="1"/>
          <p:nvPr/>
        </p:nvSpPr>
        <p:spPr>
          <a:xfrm>
            <a:off x="189843" y="2028236"/>
            <a:ext cx="120108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1882140" algn="l"/>
                <a:tab pos="3901440" algn="l"/>
              </a:tabLst>
            </a:pPr>
            <a:r>
              <a:rPr lang="de-DE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Haben Sie Beratungsbedarf zum Studium mit Behinderung, Erkrankung oder psychischer Beeinträchtigung?   </a:t>
            </a:r>
            <a:endParaRPr lang="de-DE" sz="2400" b="1" dirty="0">
              <a:solidFill>
                <a:schemeClr val="tx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8F74E86-8F5B-48FC-A985-8C08B2274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0981" y="3315128"/>
            <a:ext cx="3466814" cy="26011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3F9AA7B-66FD-4AD4-A9B9-1C88375D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17830" y="3315128"/>
            <a:ext cx="3592643" cy="259097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487BBAF-7F5E-4054-91AF-26E7F7719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79173" y="3305603"/>
            <a:ext cx="3466814" cy="26011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3D7A37A-92A2-45D4-A58E-F21D93D528B7}"/>
              </a:ext>
            </a:extLst>
          </p:cNvPr>
          <p:cNvSpPr txBox="1"/>
          <p:nvPr/>
        </p:nvSpPr>
        <p:spPr>
          <a:xfrm>
            <a:off x="468182" y="3361139"/>
            <a:ext cx="3159586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Beratung und Unterstützung</a:t>
            </a:r>
          </a:p>
          <a:p>
            <a:pPr algn="ctr">
              <a:spcBef>
                <a:spcPts val="600"/>
              </a:spcBef>
            </a:pPr>
            <a:r>
              <a:rPr lang="de-DE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 B. bei Depression, Legasthenie, Darm-erkrankung, Multiple Sklerose, ADHS …</a:t>
            </a:r>
          </a:p>
          <a:p>
            <a:pPr algn="ctr"/>
            <a:r>
              <a:rPr lang="de-DE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2CFC2B9-D4DB-4208-A781-0A6C70147CA6}"/>
              </a:ext>
            </a:extLst>
          </p:cNvPr>
          <p:cNvSpPr txBox="1"/>
          <p:nvPr/>
        </p:nvSpPr>
        <p:spPr>
          <a:xfrm>
            <a:off x="4188511" y="3343703"/>
            <a:ext cx="399066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 u. a.: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Nachteilsausgleich durch Schreibzeitverlängerung, separaten Raum, …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individuelle Studienplanung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 im Studium</a:t>
            </a:r>
          </a:p>
          <a:p>
            <a:pPr algn="ctr"/>
            <a:endParaRPr lang="de-DE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42F3662-99EB-43C1-82EE-FA3D8905AA19}"/>
              </a:ext>
            </a:extLst>
          </p:cNvPr>
          <p:cNvSpPr txBox="1"/>
          <p:nvPr/>
        </p:nvSpPr>
        <p:spPr>
          <a:xfrm>
            <a:off x="8237965" y="3361139"/>
            <a:ext cx="3338071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Informationsmaterial Studium und Behinderung: </a:t>
            </a:r>
          </a:p>
          <a:p>
            <a:pPr algn="ctr">
              <a:spcBef>
                <a:spcPts val="600"/>
              </a:spcBef>
            </a:pPr>
            <a:r>
              <a:rPr lang="de-DE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https://www.uni-wuerzburg.de/chancengleichheit/kis/startseite/</a:t>
            </a:r>
          </a:p>
        </p:txBody>
      </p:sp>
      <p:pic>
        <p:nvPicPr>
          <p:cNvPr id="19" name="Grafik 18" descr="Kontaktdaten: Per Mail: kis@uni-wuerzburg.de ; Telefon: +49 931 31-84052">
            <a:extLst>
              <a:ext uri="{FF2B5EF4-FFF2-40B4-BE49-F238E27FC236}">
                <a16:creationId xmlns:a16="http://schemas.microsoft.com/office/drawing/2014/main" id="{95E372AD-6B5D-430F-8842-C68E3C4814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" y="5906104"/>
            <a:ext cx="3362325" cy="896667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87AFE562-1264-4759-BC66-F335B083DCF7}"/>
              </a:ext>
            </a:extLst>
          </p:cNvPr>
          <p:cNvSpPr/>
          <p:nvPr/>
        </p:nvSpPr>
        <p:spPr>
          <a:xfrm>
            <a:off x="3317876" y="602623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altLang="de-DE" sz="1200" b="1" kern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Leiterin der KIS</a:t>
            </a:r>
            <a:r>
              <a:rPr lang="de-DE" altLang="de-DE" sz="1200" kern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Sandra Mölter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462D6F6-628B-4F5B-8FAD-B6D5630E0D71}"/>
              </a:ext>
            </a:extLst>
          </p:cNvPr>
          <p:cNvSpPr/>
          <p:nvPr/>
        </p:nvSpPr>
        <p:spPr>
          <a:xfrm>
            <a:off x="3317876" y="643939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altLang="de-DE" sz="1200" b="1" kern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Beraterinnen</a:t>
            </a:r>
            <a:r>
              <a:rPr lang="de-DE" altLang="de-DE" sz="1200" kern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Sandra Mölter und Nele Hallemann </a:t>
            </a:r>
          </a:p>
          <a:p>
            <a:pPr algn="ctr" eaLnBrk="1" hangingPunct="1">
              <a:defRPr/>
            </a:pPr>
            <a:endParaRPr lang="de-DE" altLang="de-DE" sz="1200" kern="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Grafik 20" descr="Kontakt und Adresse: Die telefonische Erreichbarkeit ist den Sprechstunden der Internetseite zu entnehmen: http://www.kis.uni-wuerzburg.de/ Am Hubland, Mensanebengebäude (Z5)">
            <a:extLst>
              <a:ext uri="{FF2B5EF4-FFF2-40B4-BE49-F238E27FC236}">
                <a16:creationId xmlns:a16="http://schemas.microsoft.com/office/drawing/2014/main" id="{16B24E4F-72FE-4F8F-8C2D-49418A255F9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6038"/>
          <a:stretch/>
        </p:blipFill>
        <p:spPr>
          <a:xfrm>
            <a:off x="7776036" y="6051127"/>
            <a:ext cx="4273089" cy="77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7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Breitbild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Kontakt- und Informationsstelle für Studierende mit Behinderung und chronischer Erkrankung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Kontaktfolie KIS</dc:title>
  <dc:creator>s340026</dc:creator>
  <cp:lastModifiedBy>Andrea Reusch</cp:lastModifiedBy>
  <cp:revision>15</cp:revision>
  <dcterms:created xsi:type="dcterms:W3CDTF">2021-07-28T09:14:25Z</dcterms:created>
  <dcterms:modified xsi:type="dcterms:W3CDTF">2022-07-12T07:45:19Z</dcterms:modified>
</cp:coreProperties>
</file>