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82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20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186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75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05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29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54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41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8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44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47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92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Erstellen Flussdiagramm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878D5-F664-4725-A9DC-240881874825}" type="datetimeFigureOut">
              <a:rPr lang="de-DE" smtClean="0"/>
              <a:t>18.06.2019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C89AD-391F-4AB6-9665-E15E0B731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37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Flussdiagramm erstellen</a:t>
            </a:r>
            <a:endParaRPr lang="de-DE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Name Bearbeiter </a:t>
            </a:r>
          </a:p>
          <a:p>
            <a:r>
              <a:rPr lang="de-DE" dirty="0" smtClean="0"/>
              <a:t>Thema Flussdiagramm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982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ussdiagramm: Prozess 2"/>
          <p:cNvSpPr/>
          <p:nvPr/>
        </p:nvSpPr>
        <p:spPr>
          <a:xfrm>
            <a:off x="2285090" y="3788948"/>
            <a:ext cx="1331912" cy="612775"/>
          </a:xfrm>
          <a:prstGeom prst="flowChartProcess">
            <a:avLst/>
          </a:prstGeom>
          <a:solidFill>
            <a:srgbClr val="C6E5EC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1100"/>
          </a:p>
          <a:p>
            <a:pPr algn="l"/>
            <a:r>
              <a:rPr lang="de-DE" sz="1100"/>
              <a:t>Verantwortliche(r)</a:t>
            </a:r>
          </a:p>
        </p:txBody>
      </p:sp>
      <p:sp>
        <p:nvSpPr>
          <p:cNvPr id="4" name="Flussdiagramm: Grenzstelle 3"/>
          <p:cNvSpPr/>
          <p:nvPr/>
        </p:nvSpPr>
        <p:spPr>
          <a:xfrm>
            <a:off x="2087808" y="2113984"/>
            <a:ext cx="1692275" cy="431800"/>
          </a:xfrm>
          <a:prstGeom prst="flowChartTerminator">
            <a:avLst/>
          </a:prstGeom>
          <a:solidFill>
            <a:srgbClr val="0F3273"/>
          </a:solidFill>
          <a:ln>
            <a:solidFill>
              <a:srgbClr val="0F32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100" dirty="0"/>
              <a:t>Start oder Ende</a:t>
            </a:r>
          </a:p>
        </p:txBody>
      </p:sp>
      <p:sp>
        <p:nvSpPr>
          <p:cNvPr id="5" name="Flussdiagramm: Vorbereitung 4"/>
          <p:cNvSpPr/>
          <p:nvPr/>
        </p:nvSpPr>
        <p:spPr>
          <a:xfrm>
            <a:off x="2104909" y="2868815"/>
            <a:ext cx="1692275" cy="611188"/>
          </a:xfrm>
          <a:prstGeom prst="flowChartPreparation">
            <a:avLst/>
          </a:prstGeom>
          <a:solidFill>
            <a:srgbClr val="659FCA"/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1100" dirty="0"/>
          </a:p>
          <a:p>
            <a:pPr algn="l"/>
            <a:r>
              <a:rPr lang="de-DE" sz="1100" dirty="0"/>
              <a:t>Prozessschritt</a:t>
            </a:r>
          </a:p>
        </p:txBody>
      </p:sp>
      <p:sp>
        <p:nvSpPr>
          <p:cNvPr id="6" name="Flussdiagramm: Verzweigung 5"/>
          <p:cNvSpPr/>
          <p:nvPr/>
        </p:nvSpPr>
        <p:spPr>
          <a:xfrm>
            <a:off x="2160040" y="5617922"/>
            <a:ext cx="1547812" cy="900112"/>
          </a:xfrm>
          <a:prstGeom prst="flowChartDecisi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100" dirty="0" err="1"/>
              <a:t>Ent</a:t>
            </a:r>
            <a:r>
              <a:rPr lang="de-DE" sz="1100" dirty="0"/>
              <a:t>-scheidung</a:t>
            </a:r>
          </a:p>
        </p:txBody>
      </p:sp>
      <p:sp>
        <p:nvSpPr>
          <p:cNvPr id="7" name="Flussdiagramm: Vordefinierter Prozess 6"/>
          <p:cNvSpPr/>
          <p:nvPr/>
        </p:nvSpPr>
        <p:spPr>
          <a:xfrm>
            <a:off x="2104909" y="4720593"/>
            <a:ext cx="1692275" cy="612775"/>
          </a:xfrm>
          <a:prstGeom prst="flowChartPredefinedProcess">
            <a:avLst/>
          </a:prstGeom>
          <a:solidFill>
            <a:srgbClr val="E1EBF3"/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100">
                <a:solidFill>
                  <a:sysClr val="windowText" lastClr="000000"/>
                </a:solidFill>
              </a:rPr>
              <a:t>Prozessschritt</a:t>
            </a:r>
          </a:p>
        </p:txBody>
      </p:sp>
      <p:sp>
        <p:nvSpPr>
          <p:cNvPr id="9" name="Flussdiagramm: Dokument 8"/>
          <p:cNvSpPr/>
          <p:nvPr/>
        </p:nvSpPr>
        <p:spPr>
          <a:xfrm>
            <a:off x="6894677" y="3734974"/>
            <a:ext cx="1079500" cy="720725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100">
                <a:solidFill>
                  <a:sysClr val="windowText" lastClr="000000"/>
                </a:solidFill>
              </a:rPr>
              <a:t>Dokument</a:t>
            </a:r>
          </a:p>
        </p:txBody>
      </p:sp>
      <p:sp>
        <p:nvSpPr>
          <p:cNvPr id="10" name="Flussdiagramm: Dokument 9"/>
          <p:cNvSpPr/>
          <p:nvPr/>
        </p:nvSpPr>
        <p:spPr>
          <a:xfrm>
            <a:off x="8550493" y="3734974"/>
            <a:ext cx="1079500" cy="720725"/>
          </a:xfrm>
          <a:prstGeom prst="flowChartDocumen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100" b="1">
                <a:solidFill>
                  <a:sysClr val="windowText" lastClr="000000"/>
                </a:solidFill>
              </a:rPr>
              <a:t>Link</a:t>
            </a:r>
          </a:p>
        </p:txBody>
      </p:sp>
      <p:sp>
        <p:nvSpPr>
          <p:cNvPr id="11" name="Flussdiagramm: Verbinder 10"/>
          <p:cNvSpPr/>
          <p:nvPr/>
        </p:nvSpPr>
        <p:spPr>
          <a:xfrm>
            <a:off x="7785197" y="2045732"/>
            <a:ext cx="536071" cy="515751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1100"/>
          </a:p>
        </p:txBody>
      </p:sp>
      <p:cxnSp>
        <p:nvCxnSpPr>
          <p:cNvPr id="12" name="Gerade Verbindung mit Pfeil 11"/>
          <p:cNvCxnSpPr/>
          <p:nvPr/>
        </p:nvCxnSpPr>
        <p:spPr>
          <a:xfrm flipH="1">
            <a:off x="6571943" y="5815124"/>
            <a:ext cx="1295400" cy="7937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6571943" y="6311038"/>
            <a:ext cx="1295400" cy="7937"/>
          </a:xfrm>
          <a:prstGeom prst="straightConnector1">
            <a:avLst/>
          </a:prstGeom>
          <a:ln w="12700"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flipH="1">
            <a:off x="8736187" y="5789372"/>
            <a:ext cx="1295400" cy="7937"/>
          </a:xfrm>
          <a:prstGeom prst="straightConnector1">
            <a:avLst/>
          </a:prstGeom>
          <a:ln w="12700">
            <a:prstDash val="sys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 flipH="1">
            <a:off x="8728249" y="6284672"/>
            <a:ext cx="1295400" cy="7937"/>
          </a:xfrm>
          <a:prstGeom prst="straightConnector1">
            <a:avLst/>
          </a:prstGeom>
          <a:ln w="12700">
            <a:prstDash val="sysDash"/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feld 18"/>
          <p:cNvSpPr txBox="1"/>
          <p:nvPr/>
        </p:nvSpPr>
        <p:spPr>
          <a:xfrm>
            <a:off x="8894937" y="5751272"/>
            <a:ext cx="1166812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Wer? An wen?</a:t>
            </a:r>
          </a:p>
        </p:txBody>
      </p:sp>
      <p:sp>
        <p:nvSpPr>
          <p:cNvPr id="17" name="Textfeld 19"/>
          <p:cNvSpPr txBox="1"/>
          <p:nvPr/>
        </p:nvSpPr>
        <p:spPr>
          <a:xfrm>
            <a:off x="8888587" y="6254509"/>
            <a:ext cx="1165225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/>
              <a:t>Wer? An wen?</a:t>
            </a:r>
          </a:p>
        </p:txBody>
      </p:sp>
      <p:sp>
        <p:nvSpPr>
          <p:cNvPr id="18" name="Textfeld 20"/>
          <p:cNvSpPr txBox="1"/>
          <p:nvPr/>
        </p:nvSpPr>
        <p:spPr>
          <a:xfrm>
            <a:off x="6419543" y="5830999"/>
            <a:ext cx="1470025" cy="4365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100" dirty="0"/>
              <a:t>Nächster Arbeitsschritt</a:t>
            </a:r>
          </a:p>
        </p:txBody>
      </p:sp>
      <p:sp>
        <p:nvSpPr>
          <p:cNvPr id="19" name="Flussdiagramm: Verbinder zu einer anderen Seite 18"/>
          <p:cNvSpPr/>
          <p:nvPr/>
        </p:nvSpPr>
        <p:spPr>
          <a:xfrm>
            <a:off x="7785197" y="2769226"/>
            <a:ext cx="589959" cy="656793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1100"/>
          </a:p>
        </p:txBody>
      </p:sp>
      <p:sp>
        <p:nvSpPr>
          <p:cNvPr id="20" name="Legende mit Linie 2 (Akzentuierungsbalken) 19"/>
          <p:cNvSpPr/>
          <p:nvPr/>
        </p:nvSpPr>
        <p:spPr>
          <a:xfrm>
            <a:off x="7364537" y="4655506"/>
            <a:ext cx="1995487" cy="677862"/>
          </a:xfrm>
          <a:prstGeom prst="accentCallout2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100" dirty="0"/>
              <a:t>Es</a:t>
            </a:r>
            <a:r>
              <a:rPr lang="de-DE" sz="1100" baseline="0" dirty="0"/>
              <a:t> gibt Leute die fahren so langsam, die werden nicht geblitzt, sondern gemalt!</a:t>
            </a:r>
            <a:endParaRPr lang="de-DE" sz="1100" dirty="0"/>
          </a:p>
        </p:txBody>
      </p:sp>
      <p:sp>
        <p:nvSpPr>
          <p:cNvPr id="29" name="Titel 28"/>
          <p:cNvSpPr>
            <a:spLocks noGrp="1"/>
          </p:cNvSpPr>
          <p:nvPr>
            <p:ph type="title"/>
          </p:nvPr>
        </p:nvSpPr>
        <p:spPr>
          <a:xfrm>
            <a:off x="863425" y="357239"/>
            <a:ext cx="10515600" cy="1325563"/>
          </a:xfrm>
        </p:spPr>
        <p:txBody>
          <a:bodyPr/>
          <a:lstStyle/>
          <a:p>
            <a:r>
              <a:rPr lang="de-DE" dirty="0" smtClean="0">
                <a:latin typeface="MetaNormal-Roman" panose="02000503000000000000" pitchFamily="2" charset="0"/>
              </a:rPr>
              <a:t>Formen für Prozessdarstellung</a:t>
            </a:r>
            <a:endParaRPr lang="de-DE" dirty="0">
              <a:latin typeface="MetaNormal-Roman" panose="02000503000000000000" pitchFamily="2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284316" y="5865130"/>
            <a:ext cx="15208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</a:rPr>
              <a:t>H 2,5 / B 4,3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2" name="Rechteck 31"/>
          <p:cNvSpPr/>
          <p:nvPr/>
        </p:nvSpPr>
        <p:spPr>
          <a:xfrm>
            <a:off x="284316" y="4842314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H 1,7 / B </a:t>
            </a:r>
            <a:r>
              <a:rPr lang="de-DE" dirty="0" smtClean="0"/>
              <a:t>4,7 </a:t>
            </a:r>
            <a:endParaRPr lang="de-DE" dirty="0"/>
          </a:p>
        </p:txBody>
      </p:sp>
      <p:sp>
        <p:nvSpPr>
          <p:cNvPr id="33" name="Rechteck 32"/>
          <p:cNvSpPr/>
          <p:nvPr/>
        </p:nvSpPr>
        <p:spPr>
          <a:xfrm>
            <a:off x="284315" y="3911186"/>
            <a:ext cx="15208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</a:rPr>
              <a:t>H 1,7 / B 3,7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4" name="Rechteck 33"/>
          <p:cNvSpPr/>
          <p:nvPr/>
        </p:nvSpPr>
        <p:spPr>
          <a:xfrm>
            <a:off x="284315" y="293576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H 1,7 / B </a:t>
            </a:r>
            <a:r>
              <a:rPr lang="de-DE" dirty="0" smtClean="0"/>
              <a:t>4,7 </a:t>
            </a:r>
            <a:endParaRPr lang="de-DE" dirty="0"/>
          </a:p>
        </p:txBody>
      </p:sp>
      <p:sp>
        <p:nvSpPr>
          <p:cNvPr id="35" name="Rechteck 34"/>
          <p:cNvSpPr/>
          <p:nvPr/>
        </p:nvSpPr>
        <p:spPr>
          <a:xfrm>
            <a:off x="284315" y="2125131"/>
            <a:ext cx="15208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</a:rPr>
              <a:t>H 1,2 / B 4,7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6" name="Rechteck 35"/>
          <p:cNvSpPr/>
          <p:nvPr/>
        </p:nvSpPr>
        <p:spPr>
          <a:xfrm>
            <a:off x="10206309" y="3911186"/>
            <a:ext cx="16478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</a:rPr>
              <a:t>H 2,00 / B 3,0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5" name="Textfeld 54"/>
          <p:cNvSpPr txBox="1"/>
          <p:nvPr/>
        </p:nvSpPr>
        <p:spPr>
          <a:xfrm>
            <a:off x="4610585" y="3152985"/>
            <a:ext cx="290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No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199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ewinkelter Verbinder 22"/>
          <p:cNvCxnSpPr>
            <a:stCxn id="7" idx="3"/>
          </p:cNvCxnSpPr>
          <p:nvPr/>
        </p:nvCxnSpPr>
        <p:spPr>
          <a:xfrm flipH="1">
            <a:off x="2995188" y="4221621"/>
            <a:ext cx="773906" cy="1681137"/>
          </a:xfrm>
          <a:prstGeom prst="bentConnector4">
            <a:avLst>
              <a:gd name="adj1" fmla="val -108307"/>
              <a:gd name="adj2" fmla="val 999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ussdiagramm: Grenzstelle 2"/>
          <p:cNvSpPr/>
          <p:nvPr/>
        </p:nvSpPr>
        <p:spPr>
          <a:xfrm>
            <a:off x="2149053" y="843239"/>
            <a:ext cx="1692275" cy="431800"/>
          </a:xfrm>
          <a:prstGeom prst="flowChartTerminator">
            <a:avLst/>
          </a:prstGeom>
          <a:solidFill>
            <a:srgbClr val="0F3273"/>
          </a:solidFill>
          <a:ln>
            <a:solidFill>
              <a:srgbClr val="0F32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100" dirty="0" smtClean="0"/>
              <a:t>Start</a:t>
            </a:r>
            <a:endParaRPr lang="de-DE" sz="1100" dirty="0"/>
          </a:p>
        </p:txBody>
      </p:sp>
      <p:sp>
        <p:nvSpPr>
          <p:cNvPr id="4" name="Flussdiagramm: Vorbereitung 3"/>
          <p:cNvSpPr/>
          <p:nvPr/>
        </p:nvSpPr>
        <p:spPr>
          <a:xfrm>
            <a:off x="2149052" y="1733698"/>
            <a:ext cx="1692275" cy="611188"/>
          </a:xfrm>
          <a:prstGeom prst="flowChartPreparation">
            <a:avLst/>
          </a:prstGeom>
          <a:solidFill>
            <a:srgbClr val="659FCA"/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1100" dirty="0"/>
          </a:p>
          <a:p>
            <a:pPr algn="l"/>
            <a:r>
              <a:rPr lang="de-DE" sz="1100" dirty="0" smtClean="0"/>
              <a:t>Prozessschritt 1</a:t>
            </a:r>
            <a:endParaRPr lang="de-DE" sz="1100" dirty="0"/>
          </a:p>
        </p:txBody>
      </p:sp>
      <p:sp>
        <p:nvSpPr>
          <p:cNvPr id="5" name="Flussdiagramm: Vorbereitung 4"/>
          <p:cNvSpPr/>
          <p:nvPr/>
        </p:nvSpPr>
        <p:spPr>
          <a:xfrm>
            <a:off x="2149052" y="2761323"/>
            <a:ext cx="1692275" cy="611188"/>
          </a:xfrm>
          <a:prstGeom prst="flowChartPreparation">
            <a:avLst/>
          </a:prstGeom>
          <a:solidFill>
            <a:srgbClr val="659FCA"/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1100" dirty="0"/>
          </a:p>
          <a:p>
            <a:pPr algn="l"/>
            <a:r>
              <a:rPr lang="de-DE" sz="1100" dirty="0" smtClean="0"/>
              <a:t>Prozessschritt2</a:t>
            </a:r>
            <a:endParaRPr lang="de-DE" sz="1100" dirty="0"/>
          </a:p>
        </p:txBody>
      </p:sp>
      <p:sp>
        <p:nvSpPr>
          <p:cNvPr id="6" name="Flussdiagramm: Vorbereitung 5"/>
          <p:cNvSpPr/>
          <p:nvPr/>
        </p:nvSpPr>
        <p:spPr>
          <a:xfrm>
            <a:off x="2149051" y="5070731"/>
            <a:ext cx="1692275" cy="611188"/>
          </a:xfrm>
          <a:prstGeom prst="flowChartPreparation">
            <a:avLst/>
          </a:prstGeom>
          <a:solidFill>
            <a:srgbClr val="659FCA"/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1100" dirty="0"/>
          </a:p>
          <a:p>
            <a:pPr algn="l"/>
            <a:r>
              <a:rPr lang="de-DE" sz="1100" dirty="0" smtClean="0"/>
              <a:t>Prozessschritt 4</a:t>
            </a:r>
            <a:endParaRPr lang="de-DE" sz="1100" dirty="0"/>
          </a:p>
        </p:txBody>
      </p:sp>
      <p:sp>
        <p:nvSpPr>
          <p:cNvPr id="7" name="Flussdiagramm: Verzweigung 6"/>
          <p:cNvSpPr/>
          <p:nvPr/>
        </p:nvSpPr>
        <p:spPr>
          <a:xfrm>
            <a:off x="2221282" y="3771565"/>
            <a:ext cx="1547812" cy="900112"/>
          </a:xfrm>
          <a:prstGeom prst="flowChartDecisi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100" dirty="0" err="1"/>
              <a:t>Ent</a:t>
            </a:r>
            <a:r>
              <a:rPr lang="de-DE" sz="1100" dirty="0"/>
              <a:t>-scheidung</a:t>
            </a:r>
          </a:p>
        </p:txBody>
      </p:sp>
      <p:sp>
        <p:nvSpPr>
          <p:cNvPr id="9" name="Flussdiagramm: Grenzstelle 8"/>
          <p:cNvSpPr/>
          <p:nvPr/>
        </p:nvSpPr>
        <p:spPr>
          <a:xfrm>
            <a:off x="2149050" y="6140578"/>
            <a:ext cx="1692275" cy="431800"/>
          </a:xfrm>
          <a:prstGeom prst="flowChartTerminator">
            <a:avLst/>
          </a:prstGeom>
          <a:solidFill>
            <a:srgbClr val="0F3273"/>
          </a:solidFill>
          <a:ln>
            <a:solidFill>
              <a:srgbClr val="0F32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100" dirty="0" smtClean="0"/>
              <a:t>Ende</a:t>
            </a:r>
            <a:endParaRPr lang="de-DE" sz="1100" dirty="0"/>
          </a:p>
        </p:txBody>
      </p:sp>
      <p:cxnSp>
        <p:nvCxnSpPr>
          <p:cNvPr id="11" name="Gerade Verbindung mit Pfeil 10"/>
          <p:cNvCxnSpPr>
            <a:stCxn id="3" idx="2"/>
            <a:endCxn id="4" idx="0"/>
          </p:cNvCxnSpPr>
          <p:nvPr/>
        </p:nvCxnSpPr>
        <p:spPr>
          <a:xfrm flipH="1">
            <a:off x="2995190" y="1275039"/>
            <a:ext cx="1" cy="458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4" idx="2"/>
            <a:endCxn id="5" idx="0"/>
          </p:cNvCxnSpPr>
          <p:nvPr/>
        </p:nvCxnSpPr>
        <p:spPr>
          <a:xfrm>
            <a:off x="2995190" y="2344886"/>
            <a:ext cx="0" cy="4164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5" idx="2"/>
            <a:endCxn id="7" idx="0"/>
          </p:cNvCxnSpPr>
          <p:nvPr/>
        </p:nvCxnSpPr>
        <p:spPr>
          <a:xfrm flipH="1">
            <a:off x="2995188" y="3372511"/>
            <a:ext cx="2" cy="399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7" idx="2"/>
            <a:endCxn id="6" idx="0"/>
          </p:cNvCxnSpPr>
          <p:nvPr/>
        </p:nvCxnSpPr>
        <p:spPr>
          <a:xfrm>
            <a:off x="2995188" y="4671677"/>
            <a:ext cx="1" cy="399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6" idx="2"/>
            <a:endCxn id="9" idx="0"/>
          </p:cNvCxnSpPr>
          <p:nvPr/>
        </p:nvCxnSpPr>
        <p:spPr>
          <a:xfrm flipH="1">
            <a:off x="2995188" y="5681919"/>
            <a:ext cx="1" cy="458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4416000" y="4694053"/>
            <a:ext cx="51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/>
              <a:t>NEIN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2870541" y="4694053"/>
            <a:ext cx="51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/>
              <a:t>JA</a:t>
            </a:r>
          </a:p>
        </p:txBody>
      </p:sp>
    </p:spTree>
    <p:extLst>
      <p:ext uri="{BB962C8B-B14F-4D97-AF65-F5344CB8AC3E}">
        <p14:creationId xmlns:p14="http://schemas.microsoft.com/office/powerpoint/2010/main" val="278184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1291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F3273"/>
        </a:solidFill>
        <a:ln>
          <a:solidFill>
            <a:srgbClr val="0F3273"/>
          </a:solidFill>
        </a:ln>
      </a:spPr>
      <a:bodyPr rtlCol="0" anchor="t"/>
      <a:lstStyle>
        <a:defPPr algn="ctr">
          <a:defRPr sz="11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Breitbild</PresentationFormat>
  <Paragraphs>35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MetaNormal-Roman</vt:lpstr>
      <vt:lpstr>Office</vt:lpstr>
      <vt:lpstr>Flussdiagramm erstellen</vt:lpstr>
      <vt:lpstr>Formen für Prozessdarstellung</vt:lpstr>
      <vt:lpstr>PowerPoint-Präsentation</vt:lpstr>
      <vt:lpstr>PowerPoint-Präsentation</vt:lpstr>
    </vt:vector>
  </TitlesOfParts>
  <Company>ZV Uni Würzburg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Monika Rust</dc:creator>
  <cp:lastModifiedBy>Monika Rust</cp:lastModifiedBy>
  <cp:revision>16</cp:revision>
  <dcterms:created xsi:type="dcterms:W3CDTF">2019-06-17T11:59:53Z</dcterms:created>
  <dcterms:modified xsi:type="dcterms:W3CDTF">2019-06-18T12:07:43Z</dcterms:modified>
</cp:coreProperties>
</file>