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9144000" cy="5143500" type="screen16x9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0BE"/>
    <a:srgbClr val="CF7977"/>
    <a:srgbClr val="A7C46E"/>
    <a:srgbClr val="91B44A"/>
    <a:srgbClr val="4FFFA7"/>
    <a:srgbClr val="FF5229"/>
    <a:srgbClr val="C0504D"/>
    <a:srgbClr val="FFFFFF"/>
    <a:srgbClr val="FF3300"/>
    <a:srgbClr val="E1E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134" autoAdjust="0"/>
  </p:normalViewPr>
  <p:slideViewPr>
    <p:cSldViewPr>
      <p:cViewPr varScale="1">
        <p:scale>
          <a:sx n="136" d="100"/>
          <a:sy n="136" d="100"/>
        </p:scale>
        <p:origin x="81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750FC-6568-402E-9C3D-754513308123}" type="datetimeFigureOut">
              <a:rPr lang="en-US" smtClean="0"/>
              <a:pPr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09156-F92F-48D8-AAE0-6276147F12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6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09156-F92F-48D8-AAE0-6276147F12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986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133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1721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467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354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062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833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147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6958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225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579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FBD07-5100-4F6D-9A84-667814C45749}" type="datetimeFigureOut">
              <a:rPr lang="bg-BG" smtClean="0"/>
              <a:pPr/>
              <a:t>1.12.2023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4F71-DFBB-4E07-9F3B-C79490DD4E2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882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Genica\photo\snimki na laboratoriata i personal\Novi snimki\IMG_966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2831"/>
            <a:ext cx="2823362" cy="1570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Z:\Genica\photo\snimki na laboratoriata i personal\Novi snimki\IMG_966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3237762"/>
            <a:ext cx="2802624" cy="1501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85734"/>
            <a:ext cx="2775340" cy="1568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13" y="4515966"/>
            <a:ext cx="291782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Z:\Genica\photo\2017\IMG_7038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675672"/>
            <a:ext cx="3429024" cy="19843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68653315-9535-367B-9B0A-FC66BDFB2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65554"/>
            <a:ext cx="2775340" cy="1568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13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28986</TotalTime>
  <Words>1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Genica</dc:creator>
  <cp:lastModifiedBy>GCB</cp:lastModifiedBy>
  <cp:revision>261</cp:revision>
  <dcterms:created xsi:type="dcterms:W3CDTF">2017-11-16T13:36:10Z</dcterms:created>
  <dcterms:modified xsi:type="dcterms:W3CDTF">2023-12-01T11:58:18Z</dcterms:modified>
</cp:coreProperties>
</file>