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6" r:id="rId2"/>
  </p:sldIdLst>
  <p:sldSz cx="9144000" cy="5143500" type="screen16x9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C0BE"/>
    <a:srgbClr val="CF7977"/>
    <a:srgbClr val="A7C46E"/>
    <a:srgbClr val="91B44A"/>
    <a:srgbClr val="4FFFA7"/>
    <a:srgbClr val="FF5229"/>
    <a:srgbClr val="C0504D"/>
    <a:srgbClr val="FFFFFF"/>
    <a:srgbClr val="FF3300"/>
    <a:srgbClr val="E1E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134" autoAdjust="0"/>
  </p:normalViewPr>
  <p:slideViewPr>
    <p:cSldViewPr>
      <p:cViewPr varScale="1">
        <p:scale>
          <a:sx n="136" d="100"/>
          <a:sy n="136" d="100"/>
        </p:scale>
        <p:origin x="81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750FC-6568-402E-9C3D-754513308123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09156-F92F-48D8-AAE0-6276147F12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36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09156-F92F-48D8-AAE0-6276147F127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5986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2133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1721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0467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6354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9062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4833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5147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958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6225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1579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FBD07-5100-4F6D-9A84-667814C45749}" type="datetimeFigureOut">
              <a:rPr lang="bg-BG" smtClean="0"/>
              <a:pPr/>
              <a:t>1.12.2023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14F71-DFBB-4E07-9F3B-C79490DD4E24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7882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Genica\photo\snimki na laboratoriata i personal\Novi snimki\IMG_966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52831"/>
            <a:ext cx="2823362" cy="1570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Z:\Genica\photo\snimki na laboratoriata i personal\Novi snimki\IMG_966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4" y="3237762"/>
            <a:ext cx="2802624" cy="15014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72" y="285734"/>
            <a:ext cx="2775340" cy="15681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13" y="4515966"/>
            <a:ext cx="2917820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 descr="Z:\Genica\photo\2017\IMG_7038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24" y="2675672"/>
            <a:ext cx="3429024" cy="19843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68653315-9535-367B-9B0A-FC66BDFB26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72" y="265554"/>
            <a:ext cx="2775340" cy="15681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513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28986</TotalTime>
  <Words>1</Words>
  <Application>Microsoft Office PowerPoint</Application>
  <PresentationFormat>On-screen Show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Genica</dc:creator>
  <cp:lastModifiedBy>GCB</cp:lastModifiedBy>
  <cp:revision>261</cp:revision>
  <dcterms:created xsi:type="dcterms:W3CDTF">2017-11-16T13:36:10Z</dcterms:created>
  <dcterms:modified xsi:type="dcterms:W3CDTF">2023-12-01T11:58:18Z</dcterms:modified>
</cp:coreProperties>
</file>